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2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raunces Extra Bold"/>
      <p:regular r:id="rId11"/>
    </p:embeddedFont>
    <p:embeddedFont>
      <p:font typeface="Monotxt" panose="00000400000000000000"/>
      <p:regular r:id="rId12"/>
    </p:embeddedFont>
    <p:embeddedFont>
      <p:font typeface="Monotype Corsiva" panose="03010101010201010101" pitchFamily="66" charset="0"/>
      <p:italic r:id="rId13"/>
    </p:embeddedFont>
    <p:embeddedFont>
      <p:font typeface="Nobile"/>
      <p:regular r:id="rId14"/>
    </p:embeddedFon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21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17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519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6359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773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3556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410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1117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2066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397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52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515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1580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674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9785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584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64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86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486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739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41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440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272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516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02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7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  <p:sldLayoutId id="2147483946" r:id="rId18"/>
    <p:sldLayoutId id="2147483947" r:id="rId19"/>
    <p:sldLayoutId id="2147483948" r:id="rId20"/>
    <p:sldLayoutId id="2147483949" r:id="rId21"/>
    <p:sldLayoutId id="2147483950" r:id="rId22"/>
    <p:sldLayoutId id="2147483951" r:id="rId23"/>
    <p:sldLayoutId id="2147483952" r:id="rId2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319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Turbo C++: An Introduction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02978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Turbo C++ is a powerful and widely-used C++ programming environment that has been a staple of software development since the early 1990s. With its user-friendly IDE, extensive libraries, and robust compiler, Turbo C++ provides a comprehensive solution for creating a wide range of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11636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6099453"/>
            <a:ext cx="2402800" cy="1566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405449"/>
              </a:solidFill>
              <a:latin typeface="Monotype Corsiva" panose="03010101010201010101" pitchFamily="66" charset="0"/>
              <a:ea typeface="Nobile Bold" pitchFamily="34" charset="-122"/>
            </a:endParaRPr>
          </a:p>
          <a:p>
            <a:pPr algn="l">
              <a:lnSpc>
                <a:spcPts val="3100"/>
              </a:lnSpc>
            </a:pP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46"/>
            <a:ext cx="5486400" cy="82311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11" y="1489591"/>
            <a:ext cx="4935260" cy="52519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History and Evolution of Turbo C++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</p:sp>
      <p:sp>
        <p:nvSpPr>
          <p:cNvPr id="6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</p:sp>
      <p:sp>
        <p:nvSpPr>
          <p:cNvPr id="7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8" name="Text 4"/>
          <p:cNvSpPr/>
          <p:nvPr/>
        </p:nvSpPr>
        <p:spPr>
          <a:xfrm>
            <a:off x="6506170" y="2645569"/>
            <a:ext cx="16502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1987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Turbo C++ is first introduced by Borland as a major update to their popular Turbo C compiler.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</p:sp>
      <p:sp>
        <p:nvSpPr>
          <p:cNvPr id="12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3" name="Text 9"/>
          <p:cNvSpPr/>
          <p:nvPr/>
        </p:nvSpPr>
        <p:spPr>
          <a:xfrm>
            <a:off x="6480572" y="4489013"/>
            <a:ext cx="2160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1992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Turbo C++ 3.0 is released, adding support for C++ and object-oriented programming.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</p:sp>
      <p:sp>
        <p:nvSpPr>
          <p:cNvPr id="17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8" name="Text 14"/>
          <p:cNvSpPr/>
          <p:nvPr/>
        </p:nvSpPr>
        <p:spPr>
          <a:xfrm>
            <a:off x="6488787" y="6332458"/>
            <a:ext cx="19978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2006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Embarcadero acquires Borland and continues to support and update Turbo C++ for modern systems.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Turbo C++ Integrated Development Environment (IDE)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Code Editor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Turbo C++ IDE provides a robust code editor with syntax highlighting, code completion, and other productivity features.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Debugger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built-in debugger allows developers to step through their code, set breakpoints, and easily identify and fix issues.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997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Turbo C++ makes it easy to manage multiple projects and files, with tools for compiling, linking, and deploying applications.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Types and Variables in Turbo C++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964049" y="2846070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Primitive Data Types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Turbo C++ supports a wide range of primitive data types, including integers, floating-point numbers, characters, and booleans.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4829413" y="2846070"/>
            <a:ext cx="2224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Variable Declarations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Variables in Turbo C++ are declared using the appropriate data type, with options for local, global, and static variables.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946190" y="6350198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5188"/>
            <a:ext cx="41062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Memory Allocation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Turbo C++ provides functions like `malloc()` and `free()` for dynamically allocating and deallocating memory as needed.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63769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 Structures: Conditionals and Loops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2029063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657475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If-Else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412" y="304561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Conditional statements like `if-else` allow your program to make decisions based on various conditions.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4158615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787027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Loops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412" y="517517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Turbo C++ supports a variety of loop structures, such as `for`, `while`, and `do-while`, to execute code repeatedly.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6288167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91657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Switch Statement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412" y="730472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`switch` statement provides a concise way to handle multiple conditional cases.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Functions and Subroutines in Turbo C++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2579727"/>
            <a:ext cx="283464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Function Definitions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Functions in Turbo C++ are defined with a return type, a name, and a set of parameters.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43032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Function Calls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Functions are called by passing the required arguments, and the function's return value can be used in the program.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602682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Scope and Visibility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Turbo C++ supports local, global, and static variables, each with their own scope and visibility rules.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File I/O and Handling in Turbo C++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4596"/>
            <a:ext cx="3664863" cy="3121462"/>
          </a:xfrm>
          <a:prstGeom prst="roundRect">
            <a:avLst>
              <a:gd name="adj" fmla="val 6540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File Streams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0182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Turbo C++ provides file stream objects like `ifstream` and `ofstream` for reading from and writing to files.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4596"/>
            <a:ext cx="3664863" cy="3121462"/>
          </a:xfrm>
          <a:prstGeom prst="roundRect">
            <a:avLst>
              <a:gd name="adj" fmla="val 654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File Operations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01829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Common file operations in Turbo C++ include opening, closing, reading, and writing files, as well as file positioning and error handling.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32872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059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Binary I/O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5501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Turbo C++ also supports binary file I/O, allowing you to read and write data in a more efficient, machine-readable format.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536"/>
            <a:ext cx="7548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 and Resources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1477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Turbo C++ is a powerful and versatile programming environment that has stood the test of time. With its comprehensive IDE, extensive libraries, and robust compiler, it remains a popular choice for developing a wide range of applications. To learn more, explore the wealth of online tutorials, documentation, and community resources available for Turbo C++.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088022" y="5759054"/>
            <a:ext cx="7740611" cy="1439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b="1" dirty="0">
                <a:solidFill>
                  <a:srgbClr val="405449"/>
                </a:solidFill>
                <a:latin typeface="Monotxt" panose="00000400000000000000" pitchFamily="2" charset="0"/>
                <a:ea typeface="Nobile Bold" pitchFamily="34" charset="-122"/>
                <a:cs typeface="Monotxt" panose="00000400000000000000" pitchFamily="2" charset="0"/>
              </a:rPr>
              <a:t> </a:t>
            </a:r>
            <a:r>
              <a:rPr lang="en-US" sz="2000" b="1" dirty="0">
                <a:solidFill>
                  <a:srgbClr val="405449"/>
                </a:solidFill>
                <a:latin typeface="Monotxt" panose="00000400000000000000" pitchFamily="2" charset="0"/>
                <a:ea typeface="Nobile Bold" pitchFamily="34" charset="-122"/>
                <a:cs typeface="Monotxt" panose="00000400000000000000" pitchFamily="2" charset="0"/>
              </a:rPr>
              <a:t>Presentation by :</a:t>
            </a:r>
          </a:p>
          <a:p>
            <a:pPr marL="285750" indent="-285750">
              <a:lnSpc>
                <a:spcPts val="31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405449"/>
                </a:solidFill>
                <a:latin typeface="Monotxt" panose="00000400000000000000" pitchFamily="2" charset="0"/>
                <a:ea typeface="Nobile Bold" pitchFamily="34" charset="-122"/>
                <a:cs typeface="Monotxt" panose="00000400000000000000" pitchFamily="2" charset="0"/>
              </a:rPr>
              <a:t>Chintan Varma -2404030400120</a:t>
            </a:r>
          </a:p>
          <a:p>
            <a:pPr marL="285750" indent="-285750">
              <a:lnSpc>
                <a:spcPts val="31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405449"/>
                </a:solidFill>
                <a:latin typeface="Monotxt" panose="00000400000000000000" pitchFamily="2" charset="0"/>
                <a:ea typeface="Nobile Bold" pitchFamily="34" charset="-122"/>
                <a:cs typeface="Monotxt" panose="00000400000000000000" pitchFamily="2" charset="0"/>
              </a:rPr>
              <a:t>Yash Panchal -2404030400247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</TotalTime>
  <Words>617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Wingdings</vt:lpstr>
      <vt:lpstr>Monotxt</vt:lpstr>
      <vt:lpstr>Fraunces Extra Bold</vt:lpstr>
      <vt:lpstr>Trebuchet MS</vt:lpstr>
      <vt:lpstr>Wingdings 3</vt:lpstr>
      <vt:lpstr>Nobile</vt:lpstr>
      <vt:lpstr>Monotype Corsiva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PANCHAL</cp:lastModifiedBy>
  <cp:revision>8</cp:revision>
  <dcterms:created xsi:type="dcterms:W3CDTF">2024-10-19T04:45:57Z</dcterms:created>
  <dcterms:modified xsi:type="dcterms:W3CDTF">2024-11-12T05:25:53Z</dcterms:modified>
</cp:coreProperties>
</file>